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241A8-FE57-425B-BA27-11ACF7A7B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912DC-3888-4039-8E19-665B718B2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9B40F-523A-45FE-A11F-14858BD7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C2419-EEE9-4176-B54D-A8E01771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E0EE9-6183-4047-AD4A-B4560574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BC0F-F095-44FA-A7FA-8548488A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CCD28-554A-45D3-921C-C47BCB7BC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EEF21-A73C-4AE5-8EC7-7ADDD7B3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A4263-9F12-4B5A-A1C8-8515DA58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9804F-B546-41BE-BBB4-C67A81B7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25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369D0-0E3A-41F0-97F3-5D7B72364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A1575-F811-47A7-996A-4EC1CB94C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C589C-DEAB-4C96-B5B2-D041E161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C9287-773C-4DD9-8096-D57CD7CE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F45F8-C8C0-4990-8043-E33FCEC0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78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5C0F-A406-4304-8863-269E43E53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C822B-6446-4280-962F-484F1628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A778D-C362-4B39-A68F-5E48ACB5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B49F3-A0E0-499D-8D49-1A42CE4D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7062-A485-4327-8F3A-BE096BFF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2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EC66-E658-47FF-AAC9-727BD4D4C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B7AFE-EDC1-4C23-9B36-7991C273F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FD92D-2D89-4ABB-A861-66099FA0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3E45B-9C34-4CB1-B9EA-B235EF4B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825EC-5577-41EC-957F-106AE489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8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E1D4-689E-4283-AD22-7192DFA4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41FF6-40C1-4703-B20E-22ACDD2F3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102F0-6DCB-4816-93D1-3F4186295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54056-C490-436F-AF97-7F6C9430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87BBE-1AE9-48C3-BF4E-C64167CB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862F5-CEA2-4BE3-9533-04FEB5F6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7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B96D-94D1-44EC-9C2F-021BF799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E040C-FC97-475B-9F26-6938EFA0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4C611-3E0E-436D-9C36-A898D9D9E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BA4CA-D2AE-40FE-83B3-B78647AB9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9FAAB-4474-4079-8D9D-BABD356B5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D42AB-1509-4B6C-A02E-B41B5559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88C8B-9FFC-44E8-BA66-4ED6D7B7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BD5F6C-D74B-49A2-8862-52CB11F5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3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9C3E-E391-4815-A176-5B666A20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F85F4-CE50-4503-A85A-BF996A2F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7906D-DF9C-4EA8-BFD0-A09FD7C1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FB378-6B1B-4FA0-83C6-A9644965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9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3FA2A-F609-41AA-8369-A1198AB8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1E4F67-D5B1-4BA8-9B55-16A0281B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7016D-1D10-402B-89C2-0B674832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46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7AC6-87F2-4442-AFE7-272528C2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049F6-44FA-4AF1-91E7-71E31749E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EE982-218D-4071-83E7-AD1B48E85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CED8F-9276-4F8D-B18B-A2DD1D61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B41EB-82B4-44A6-8ED1-A6C93C34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6AB24-9CC2-4A58-80E7-89E1E05D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7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9401-67B2-42CE-92CD-2993D9E73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15798-B474-4DC9-8855-9743ED340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80E84-E1C0-4D3C-9286-0B31A77F3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20EAD-E8B3-4FC9-A762-9F886093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B5A1A-7BE0-453D-83E1-DAD378C3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05302-3CE6-459A-B049-922D3A8C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41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3D1AB-D8ED-450A-83EA-59301DA2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9AC26-FE4B-45A9-9BA1-0C61D1471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5D708-7D64-4A3B-B860-FA4615945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86C7-24EE-4F97-A08C-60D67DB0E35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7DE9-DBF8-4F3F-8AEF-54593C143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E7E8A-E955-4334-8D62-24C3E6A58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3A73-1097-4C25-B110-4346A432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2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930B6C0-5F31-47A2-AAED-E524A2009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82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5C0FBAF05BC41A56687F1DEB87928" ma:contentTypeVersion="12" ma:contentTypeDescription="Create a new document." ma:contentTypeScope="" ma:versionID="ab82a2a75e540b65c2c4c0962c41888d">
  <xsd:schema xmlns:xsd="http://www.w3.org/2001/XMLSchema" xmlns:xs="http://www.w3.org/2001/XMLSchema" xmlns:p="http://schemas.microsoft.com/office/2006/metadata/properties" xmlns:ns2="b6b9ba07-d1ee-47bc-824e-960685948270" xmlns:ns3="f113561a-dd85-4cfa-a501-a6e468681879" targetNamespace="http://schemas.microsoft.com/office/2006/metadata/properties" ma:root="true" ma:fieldsID="01ff460f0ecb7413d9987421c98ba0a4" ns2:_="" ns3:_="">
    <xsd:import namespace="b6b9ba07-d1ee-47bc-824e-960685948270"/>
    <xsd:import namespace="f113561a-dd85-4cfa-a501-a6e4686818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9ba07-d1ee-47bc-824e-9606859482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3561a-dd85-4cfa-a501-a6e4686818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FAA18C-5B10-4ADD-B10C-08BB039C71BC}"/>
</file>

<file path=customXml/itemProps2.xml><?xml version="1.0" encoding="utf-8"?>
<ds:datastoreItem xmlns:ds="http://schemas.openxmlformats.org/officeDocument/2006/customXml" ds:itemID="{53B606F9-AD40-4D5E-AF32-8E153392CAD0}"/>
</file>

<file path=customXml/itemProps3.xml><?xml version="1.0" encoding="utf-8"?>
<ds:datastoreItem xmlns:ds="http://schemas.openxmlformats.org/officeDocument/2006/customXml" ds:itemID="{D9472289-1757-42F5-81E7-9F908D2E943F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Taylor</dc:creator>
  <cp:lastModifiedBy>Helena Taylor</cp:lastModifiedBy>
  <cp:revision>3</cp:revision>
  <dcterms:created xsi:type="dcterms:W3CDTF">2021-04-26T15:55:06Z</dcterms:created>
  <dcterms:modified xsi:type="dcterms:W3CDTF">2021-04-27T09:14:53Z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0x01010041E5C0FBAF05BC41A56687F1DEB87928</vt:lpwstr>
  </property>
</Properties>
</file>